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DM Serif Display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024263" y="2578725"/>
            <a:ext cx="12081491" cy="4467635"/>
          </a:xfrm>
          <a:custGeom>
            <a:avLst/>
            <a:gdLst/>
            <a:ahLst/>
            <a:cxnLst/>
            <a:rect l="l" t="t" r="r" b="b"/>
            <a:pathLst>
              <a:path w="12081491" h="4467635">
                <a:moveTo>
                  <a:pt x="0" y="0"/>
                </a:moveTo>
                <a:lnTo>
                  <a:pt x="12081491" y="0"/>
                </a:lnTo>
                <a:lnTo>
                  <a:pt x="12081491" y="4467635"/>
                </a:lnTo>
                <a:lnTo>
                  <a:pt x="0" y="4467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3" name="Group 13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058400" y="7123970"/>
            <a:ext cx="5812762" cy="1499827"/>
          </a:xfrm>
          <a:custGeom>
            <a:avLst/>
            <a:gdLst/>
            <a:ahLst/>
            <a:cxnLst/>
            <a:rect l="l" t="t" r="r" b="b"/>
            <a:pathLst>
              <a:path w="5812762" h="1499827">
                <a:moveTo>
                  <a:pt x="0" y="0"/>
                </a:moveTo>
                <a:lnTo>
                  <a:pt x="5812762" y="0"/>
                </a:lnTo>
                <a:lnTo>
                  <a:pt x="5812762" y="1499827"/>
                </a:lnTo>
                <a:lnTo>
                  <a:pt x="0" y="1499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066800" y="1470846"/>
            <a:ext cx="3102841" cy="2211220"/>
          </a:xfrm>
          <a:custGeom>
            <a:avLst/>
            <a:gdLst/>
            <a:ahLst/>
            <a:cxnLst/>
            <a:rect l="l" t="t" r="r" b="b"/>
            <a:pathLst>
              <a:path w="3102841" h="2211220">
                <a:moveTo>
                  <a:pt x="0" y="0"/>
                </a:moveTo>
                <a:lnTo>
                  <a:pt x="3102841" y="0"/>
                </a:lnTo>
                <a:lnTo>
                  <a:pt x="3102841" y="2211220"/>
                </a:lnTo>
                <a:lnTo>
                  <a:pt x="0" y="2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3174" y="1606153"/>
            <a:ext cx="757597" cy="75759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16140" y="4162188"/>
            <a:ext cx="15655720" cy="3209423"/>
          </a:xfrm>
          <a:custGeom>
            <a:avLst/>
            <a:gdLst/>
            <a:ahLst/>
            <a:cxnLst/>
            <a:rect l="l" t="t" r="r" b="b"/>
            <a:pathLst>
              <a:path w="15655720" h="3209423">
                <a:moveTo>
                  <a:pt x="0" y="0"/>
                </a:moveTo>
                <a:lnTo>
                  <a:pt x="15655720" y="0"/>
                </a:lnTo>
                <a:lnTo>
                  <a:pt x="15655720" y="3209423"/>
                </a:lnTo>
                <a:lnTo>
                  <a:pt x="0" y="3209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5430253" y="1019647"/>
            <a:ext cx="7269512" cy="2688205"/>
          </a:xfrm>
          <a:custGeom>
            <a:avLst/>
            <a:gdLst/>
            <a:ahLst/>
            <a:cxnLst/>
            <a:rect l="l" t="t" r="r" b="b"/>
            <a:pathLst>
              <a:path w="7269512" h="2688205">
                <a:moveTo>
                  <a:pt x="0" y="0"/>
                </a:moveTo>
                <a:lnTo>
                  <a:pt x="7269512" y="0"/>
                </a:lnTo>
                <a:lnTo>
                  <a:pt x="7269512" y="2688205"/>
                </a:lnTo>
                <a:lnTo>
                  <a:pt x="0" y="2688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960115" y="791001"/>
            <a:ext cx="13741748" cy="7832796"/>
          </a:xfrm>
          <a:custGeom>
            <a:avLst/>
            <a:gdLst/>
            <a:ahLst/>
            <a:cxnLst/>
            <a:rect l="l" t="t" r="r" b="b"/>
            <a:pathLst>
              <a:path w="13741748" h="7832796">
                <a:moveTo>
                  <a:pt x="0" y="0"/>
                </a:moveTo>
                <a:lnTo>
                  <a:pt x="13741747" y="0"/>
                </a:lnTo>
                <a:lnTo>
                  <a:pt x="13741747" y="7832796"/>
                </a:lnTo>
                <a:lnTo>
                  <a:pt x="0" y="783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E026-766A-43AE-242D-1B084C150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FA17B4-D209-8C77-1DCE-C247696E8AA5}"/>
              </a:ext>
            </a:extLst>
          </p:cNvPr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E827F6-746D-4DF9-D0CD-799A94210182}"/>
                </a:ext>
              </a:extLst>
            </p:cNvPr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579E0A-775E-FFEA-8495-594C2267D83D}"/>
                </a:ext>
              </a:extLst>
            </p:cNvPr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6BC7A47-490C-184D-05B6-DACE786033B1}"/>
              </a:ext>
            </a:extLst>
          </p:cNvPr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59BB38C-2357-DF0C-025C-11F2F50182A9}"/>
              </a:ext>
            </a:extLst>
          </p:cNvPr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AFDF4E-9131-FCA3-BA6F-738DD82642CB}"/>
                </a:ext>
              </a:extLst>
            </p:cNvPr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600BC3F-B97B-77C1-1E28-98B4CCCC1AF9}"/>
                </a:ext>
              </a:extLst>
            </p:cNvPr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CAC4EAD-015C-F579-32BF-5B2CAB9FB7C9}"/>
              </a:ext>
            </a:extLst>
          </p:cNvPr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FB5C186-3CD4-3A63-E429-659EE30DDAF4}"/>
                </a:ext>
              </a:extLst>
            </p:cNvPr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B3B74ED-B4BD-B0DC-2D16-7D72C6A09E20}"/>
                </a:ext>
              </a:extLst>
            </p:cNvPr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3A9D0D0-F779-9EB2-761D-7C3A224BF563}"/>
              </a:ext>
            </a:extLst>
          </p:cNvPr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180C6CA-512F-5549-B7CE-B2F0A552F2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FF3AC3D-4A93-7EFC-5C31-EB238CDA2B3E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C2264E-20BA-40DC-4C27-CEF0F175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07" y="1147156"/>
            <a:ext cx="15342386" cy="79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26594" y="1227380"/>
            <a:ext cx="9624139" cy="7687281"/>
          </a:xfrm>
          <a:custGeom>
            <a:avLst/>
            <a:gdLst/>
            <a:ahLst/>
            <a:cxnLst/>
            <a:rect l="l" t="t" r="r" b="b"/>
            <a:pathLst>
              <a:path w="9624139" h="7687281">
                <a:moveTo>
                  <a:pt x="0" y="0"/>
                </a:moveTo>
                <a:lnTo>
                  <a:pt x="9624139" y="0"/>
                </a:lnTo>
                <a:lnTo>
                  <a:pt x="9624139" y="7687281"/>
                </a:lnTo>
                <a:lnTo>
                  <a:pt x="0" y="7687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0" name="Group 10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194092" y="3015117"/>
            <a:ext cx="6900031" cy="1595632"/>
          </a:xfrm>
          <a:custGeom>
            <a:avLst/>
            <a:gdLst/>
            <a:ahLst/>
            <a:cxnLst/>
            <a:rect l="l" t="t" r="r" b="b"/>
            <a:pathLst>
              <a:path w="6900031" h="1595632">
                <a:moveTo>
                  <a:pt x="0" y="0"/>
                </a:moveTo>
                <a:lnTo>
                  <a:pt x="6900031" y="0"/>
                </a:lnTo>
                <a:lnTo>
                  <a:pt x="6900031" y="1595632"/>
                </a:lnTo>
                <a:lnTo>
                  <a:pt x="0" y="1595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370497" y="2044798"/>
            <a:ext cx="7665119" cy="6869863"/>
          </a:xfrm>
          <a:custGeom>
            <a:avLst/>
            <a:gdLst/>
            <a:ahLst/>
            <a:cxnLst/>
            <a:rect l="l" t="t" r="r" b="b"/>
            <a:pathLst>
              <a:path w="7665119" h="6869863">
                <a:moveTo>
                  <a:pt x="0" y="0"/>
                </a:moveTo>
                <a:lnTo>
                  <a:pt x="7665119" y="0"/>
                </a:lnTo>
                <a:lnTo>
                  <a:pt x="7665119" y="6869863"/>
                </a:lnTo>
                <a:lnTo>
                  <a:pt x="0" y="6869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2309719" y="798286"/>
            <a:ext cx="8116864" cy="1125235"/>
          </a:xfrm>
          <a:custGeom>
            <a:avLst/>
            <a:gdLst/>
            <a:ahLst/>
            <a:cxnLst/>
            <a:rect l="l" t="t" r="r" b="b"/>
            <a:pathLst>
              <a:path w="8116864" h="1125235">
                <a:moveTo>
                  <a:pt x="0" y="0"/>
                </a:moveTo>
                <a:lnTo>
                  <a:pt x="8116864" y="0"/>
                </a:lnTo>
                <a:lnTo>
                  <a:pt x="8116864" y="1125235"/>
                </a:lnTo>
                <a:lnTo>
                  <a:pt x="0" y="1125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3398139" y="569064"/>
            <a:ext cx="10564046" cy="8345596"/>
          </a:xfrm>
          <a:custGeom>
            <a:avLst/>
            <a:gdLst/>
            <a:ahLst/>
            <a:cxnLst/>
            <a:rect l="l" t="t" r="r" b="b"/>
            <a:pathLst>
              <a:path w="10564046" h="8345596">
                <a:moveTo>
                  <a:pt x="0" y="0"/>
                </a:moveTo>
                <a:lnTo>
                  <a:pt x="10564046" y="0"/>
                </a:lnTo>
                <a:lnTo>
                  <a:pt x="10564046" y="8345597"/>
                </a:lnTo>
                <a:lnTo>
                  <a:pt x="0" y="8345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3174" y="1606153"/>
            <a:ext cx="757597" cy="75759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699143" y="1177362"/>
            <a:ext cx="9997569" cy="6623039"/>
          </a:xfrm>
          <a:custGeom>
            <a:avLst/>
            <a:gdLst/>
            <a:ahLst/>
            <a:cxnLst/>
            <a:rect l="l" t="t" r="r" b="b"/>
            <a:pathLst>
              <a:path w="9997569" h="6623039">
                <a:moveTo>
                  <a:pt x="0" y="0"/>
                </a:moveTo>
                <a:lnTo>
                  <a:pt x="9997569" y="0"/>
                </a:lnTo>
                <a:lnTo>
                  <a:pt x="9997569" y="6623039"/>
                </a:lnTo>
                <a:lnTo>
                  <a:pt x="0" y="6623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285638" y="7371611"/>
            <a:ext cx="4668463" cy="1726359"/>
          </a:xfrm>
          <a:custGeom>
            <a:avLst/>
            <a:gdLst/>
            <a:ahLst/>
            <a:cxnLst/>
            <a:rect l="l" t="t" r="r" b="b"/>
            <a:pathLst>
              <a:path w="4668463" h="1726359">
                <a:moveTo>
                  <a:pt x="0" y="0"/>
                </a:moveTo>
                <a:lnTo>
                  <a:pt x="4668464" y="0"/>
                </a:lnTo>
                <a:lnTo>
                  <a:pt x="4668464" y="1726359"/>
                </a:lnTo>
                <a:lnTo>
                  <a:pt x="0" y="1726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4342934" y="3893992"/>
            <a:ext cx="8416391" cy="143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26"/>
              </a:lnSpc>
            </a:pPr>
            <a:r>
              <a:rPr lang="en-US" sz="11058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DM Serif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Compilatio Presentation</dc:title>
  <dc:creator>Kencana Digital</dc:creator>
  <cp:lastModifiedBy>Kencana Digital</cp:lastModifiedBy>
  <cp:revision>8</cp:revision>
  <dcterms:created xsi:type="dcterms:W3CDTF">2006-08-16T00:00:00Z</dcterms:created>
  <dcterms:modified xsi:type="dcterms:W3CDTF">2025-11-04T05:02:33Z</dcterms:modified>
  <dc:identifier>DAGqyk_cR5c</dc:identifier>
</cp:coreProperties>
</file>