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3" r:id="rId6"/>
    <p:sldId id="266" r:id="rId7"/>
    <p:sldId id="269" r:id="rId8"/>
    <p:sldId id="267" r:id="rId9"/>
    <p:sldId id="259" r:id="rId10"/>
    <p:sldId id="260" r:id="rId11"/>
    <p:sldId id="268" r:id="rId12"/>
    <p:sldId id="262" r:id="rId13"/>
  </p:sldIdLst>
  <p:sldSz cx="18288000" cy="10287000"/>
  <p:notesSz cx="6858000" cy="9144000"/>
  <p:embeddedFontLst>
    <p:embeddedFont>
      <p:font typeface="Canva Sans" panose="020B0604020202020204" charset="0"/>
      <p:regular r:id="rId14"/>
    </p:embeddedFont>
    <p:embeddedFont>
      <p:font typeface="Canva Sans Bold" panose="020B0604020202020204" charset="0"/>
      <p:regular r:id="rId15"/>
    </p:embeddedFont>
    <p:embeddedFont>
      <p:font typeface="DM Serif Display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55" d="100"/>
          <a:sy n="55" d="100"/>
        </p:scale>
        <p:origin x="68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024263" y="2578725"/>
            <a:ext cx="12081491" cy="4467635"/>
          </a:xfrm>
          <a:custGeom>
            <a:avLst/>
            <a:gdLst/>
            <a:ahLst/>
            <a:cxnLst/>
            <a:rect l="l" t="t" r="r" b="b"/>
            <a:pathLst>
              <a:path w="12081491" h="4467635">
                <a:moveTo>
                  <a:pt x="0" y="0"/>
                </a:moveTo>
                <a:lnTo>
                  <a:pt x="12081491" y="0"/>
                </a:lnTo>
                <a:lnTo>
                  <a:pt x="12081491" y="4467635"/>
                </a:lnTo>
                <a:lnTo>
                  <a:pt x="0" y="4467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3" name="Group 13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058400" y="7123970"/>
            <a:ext cx="5812762" cy="1499827"/>
          </a:xfrm>
          <a:custGeom>
            <a:avLst/>
            <a:gdLst/>
            <a:ahLst/>
            <a:cxnLst/>
            <a:rect l="l" t="t" r="r" b="b"/>
            <a:pathLst>
              <a:path w="5812762" h="1499827">
                <a:moveTo>
                  <a:pt x="0" y="0"/>
                </a:moveTo>
                <a:lnTo>
                  <a:pt x="5812762" y="0"/>
                </a:lnTo>
                <a:lnTo>
                  <a:pt x="5812762" y="1499827"/>
                </a:lnTo>
                <a:lnTo>
                  <a:pt x="0" y="14998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7" name="Freeform 17"/>
          <p:cNvSpPr/>
          <p:nvPr/>
        </p:nvSpPr>
        <p:spPr>
          <a:xfrm>
            <a:off x="1066800" y="1470846"/>
            <a:ext cx="3102841" cy="2211220"/>
          </a:xfrm>
          <a:custGeom>
            <a:avLst/>
            <a:gdLst/>
            <a:ahLst/>
            <a:cxnLst/>
            <a:rect l="l" t="t" r="r" b="b"/>
            <a:pathLst>
              <a:path w="3102841" h="2211220">
                <a:moveTo>
                  <a:pt x="0" y="0"/>
                </a:moveTo>
                <a:lnTo>
                  <a:pt x="3102841" y="0"/>
                </a:lnTo>
                <a:lnTo>
                  <a:pt x="3102841" y="2211220"/>
                </a:lnTo>
                <a:lnTo>
                  <a:pt x="0" y="2211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3668181" y="-1152510"/>
            <a:ext cx="879396" cy="4637930"/>
            <a:chOff x="0" y="0"/>
            <a:chExt cx="315156" cy="166212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5156" cy="1662129"/>
            </a:xfrm>
            <a:custGeom>
              <a:avLst/>
              <a:gdLst/>
              <a:ahLst/>
              <a:cxnLst/>
              <a:rect l="l" t="t" r="r" b="b"/>
              <a:pathLst>
                <a:path w="315156" h="1662129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504552"/>
                  </a:lnTo>
                  <a:cubicBezTo>
                    <a:pt x="315156" y="1546344"/>
                    <a:pt x="298554" y="1586424"/>
                    <a:pt x="269002" y="1615976"/>
                  </a:cubicBezTo>
                  <a:cubicBezTo>
                    <a:pt x="239451" y="1645527"/>
                    <a:pt x="199370" y="1662129"/>
                    <a:pt x="157578" y="1662129"/>
                  </a:cubicBezTo>
                  <a:lnTo>
                    <a:pt x="157578" y="1662129"/>
                  </a:lnTo>
                  <a:cubicBezTo>
                    <a:pt x="115786" y="1662129"/>
                    <a:pt x="75705" y="1645527"/>
                    <a:pt x="46153" y="1615976"/>
                  </a:cubicBezTo>
                  <a:cubicBezTo>
                    <a:pt x="16602" y="1586424"/>
                    <a:pt x="0" y="1546344"/>
                    <a:pt x="0" y="150455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15156" cy="168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03174" y="482728"/>
            <a:ext cx="3697901" cy="1367453"/>
          </a:xfrm>
          <a:custGeom>
            <a:avLst/>
            <a:gdLst/>
            <a:ahLst/>
            <a:cxnLst/>
            <a:rect l="l" t="t" r="r" b="b"/>
            <a:pathLst>
              <a:path w="3697901" h="1367453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TextBox 19"/>
          <p:cNvSpPr txBox="1"/>
          <p:nvPr/>
        </p:nvSpPr>
        <p:spPr>
          <a:xfrm>
            <a:off x="1703174" y="2569145"/>
            <a:ext cx="5539159" cy="1899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5. Selanjutnya, isi </a:t>
            </a:r>
            <a:r>
              <a:rPr lang="en-US" sz="320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email dan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 </a:t>
            </a:r>
            <a:r>
              <a:rPr lang="en-US" sz="3206" u="sng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password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yang sudah di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 set up, lalu klik </a:t>
            </a:r>
            <a:r>
              <a:rPr lang="en-US" sz="3206" b="1" u="sng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Log in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20" name="Freeform 20"/>
          <p:cNvSpPr/>
          <p:nvPr/>
        </p:nvSpPr>
        <p:spPr>
          <a:xfrm>
            <a:off x="8095777" y="2629624"/>
            <a:ext cx="8598212" cy="5743698"/>
          </a:xfrm>
          <a:custGeom>
            <a:avLst/>
            <a:gdLst/>
            <a:ahLst/>
            <a:cxnLst/>
            <a:rect l="l" t="t" r="r" b="b"/>
            <a:pathLst>
              <a:path w="8598212" h="5743698">
                <a:moveTo>
                  <a:pt x="0" y="0"/>
                </a:moveTo>
                <a:lnTo>
                  <a:pt x="8598212" y="0"/>
                </a:lnTo>
                <a:lnTo>
                  <a:pt x="8598212" y="5743698"/>
                </a:lnTo>
                <a:lnTo>
                  <a:pt x="0" y="57436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grpSp>
        <p:nvGrpSpPr>
          <p:cNvPr id="21" name="Group 21"/>
          <p:cNvGrpSpPr/>
          <p:nvPr/>
        </p:nvGrpSpPr>
        <p:grpSpPr>
          <a:xfrm>
            <a:off x="10527456" y="6443145"/>
            <a:ext cx="3734855" cy="1063526"/>
            <a:chOff x="0" y="0"/>
            <a:chExt cx="983665" cy="28010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83665" cy="280106"/>
            </a:xfrm>
            <a:custGeom>
              <a:avLst/>
              <a:gdLst/>
              <a:ahLst/>
              <a:cxnLst/>
              <a:rect l="l" t="t" r="r" b="b"/>
              <a:pathLst>
                <a:path w="983665" h="280106">
                  <a:moveTo>
                    <a:pt x="105717" y="0"/>
                  </a:moveTo>
                  <a:lnTo>
                    <a:pt x="877948" y="0"/>
                  </a:lnTo>
                  <a:cubicBezTo>
                    <a:pt x="905986" y="0"/>
                    <a:pt x="932876" y="11138"/>
                    <a:pt x="952702" y="30964"/>
                  </a:cubicBezTo>
                  <a:cubicBezTo>
                    <a:pt x="972527" y="50790"/>
                    <a:pt x="983665" y="77679"/>
                    <a:pt x="983665" y="105717"/>
                  </a:cubicBezTo>
                  <a:lnTo>
                    <a:pt x="983665" y="174389"/>
                  </a:lnTo>
                  <a:cubicBezTo>
                    <a:pt x="983665" y="202426"/>
                    <a:pt x="972527" y="229316"/>
                    <a:pt x="952702" y="249142"/>
                  </a:cubicBezTo>
                  <a:cubicBezTo>
                    <a:pt x="932876" y="268968"/>
                    <a:pt x="905986" y="280106"/>
                    <a:pt x="877948" y="280106"/>
                  </a:cubicBezTo>
                  <a:lnTo>
                    <a:pt x="105717" y="280106"/>
                  </a:lnTo>
                  <a:cubicBezTo>
                    <a:pt x="77679" y="280106"/>
                    <a:pt x="50790" y="268968"/>
                    <a:pt x="30964" y="249142"/>
                  </a:cubicBezTo>
                  <a:cubicBezTo>
                    <a:pt x="11138" y="229316"/>
                    <a:pt x="0" y="202426"/>
                    <a:pt x="0" y="174389"/>
                  </a:cubicBezTo>
                  <a:lnTo>
                    <a:pt x="0" y="105717"/>
                  </a:lnTo>
                  <a:cubicBezTo>
                    <a:pt x="0" y="77679"/>
                    <a:pt x="11138" y="50790"/>
                    <a:pt x="30964" y="30964"/>
                  </a:cubicBezTo>
                  <a:cubicBezTo>
                    <a:pt x="50790" y="11138"/>
                    <a:pt x="77679" y="0"/>
                    <a:pt x="10571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38100"/>
              <a:ext cx="983665" cy="242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24" name="AutoShape 24"/>
          <p:cNvSpPr/>
          <p:nvPr/>
        </p:nvSpPr>
        <p:spPr>
          <a:xfrm>
            <a:off x="7039742" y="3626787"/>
            <a:ext cx="3378318" cy="3179251"/>
          </a:xfrm>
          <a:prstGeom prst="line">
            <a:avLst/>
          </a:prstGeom>
          <a:ln w="57150" cap="flat">
            <a:solidFill>
              <a:srgbClr val="DA622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25" name="Group 25"/>
          <p:cNvGrpSpPr/>
          <p:nvPr/>
        </p:nvGrpSpPr>
        <p:grpSpPr>
          <a:xfrm>
            <a:off x="9671874" y="4604151"/>
            <a:ext cx="3086100" cy="317365"/>
            <a:chOff x="0" y="0"/>
            <a:chExt cx="812800" cy="8358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3586"/>
            </a:xfrm>
            <a:custGeom>
              <a:avLst/>
              <a:gdLst/>
              <a:ahLst/>
              <a:cxnLst/>
              <a:rect l="l" t="t" r="r" b="b"/>
              <a:pathLst>
                <a:path w="812800" h="83586">
                  <a:moveTo>
                    <a:pt x="41793" y="0"/>
                  </a:moveTo>
                  <a:lnTo>
                    <a:pt x="771007" y="0"/>
                  </a:lnTo>
                  <a:cubicBezTo>
                    <a:pt x="794089" y="0"/>
                    <a:pt x="812800" y="18711"/>
                    <a:pt x="812800" y="41793"/>
                  </a:cubicBezTo>
                  <a:lnTo>
                    <a:pt x="812800" y="41793"/>
                  </a:lnTo>
                  <a:cubicBezTo>
                    <a:pt x="812800" y="64875"/>
                    <a:pt x="794089" y="83586"/>
                    <a:pt x="771007" y="83586"/>
                  </a:cubicBezTo>
                  <a:lnTo>
                    <a:pt x="41793" y="83586"/>
                  </a:lnTo>
                  <a:cubicBezTo>
                    <a:pt x="18711" y="83586"/>
                    <a:pt x="0" y="64875"/>
                    <a:pt x="0" y="41793"/>
                  </a:cubicBezTo>
                  <a:lnTo>
                    <a:pt x="0" y="41793"/>
                  </a:lnTo>
                  <a:cubicBezTo>
                    <a:pt x="0" y="18711"/>
                    <a:pt x="18711" y="0"/>
                    <a:pt x="41793" y="0"/>
                  </a:cubicBezTo>
                  <a:close/>
                </a:path>
              </a:pathLst>
            </a:custGeom>
            <a:solidFill>
              <a:srgbClr val="E6EEFD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812800" cy="454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104686" y="418839"/>
            <a:ext cx="4006387" cy="102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1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 LOGIN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671874" y="4451731"/>
            <a:ext cx="5539159" cy="41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3"/>
              </a:lnSpc>
            </a:pPr>
            <a:r>
              <a:rPr lang="en-US" sz="2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myemail@gmail.com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ABEC9-0642-275A-18F9-06AE46B93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D6502B-555C-F9A7-B7CA-7796C6060065}"/>
              </a:ext>
            </a:extLst>
          </p:cNvPr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AA0F62-C2DB-7932-FE93-EAB1C135E2E9}"/>
                </a:ext>
              </a:extLst>
            </p:cNvPr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DFBE36D-8150-8AEC-9147-9C8DC542D6BC}"/>
                </a:ext>
              </a:extLst>
            </p:cNvPr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BD60558-6735-2D2C-1925-22904EE9F283}"/>
              </a:ext>
            </a:extLst>
          </p:cNvPr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57C1A992-03E9-B4C3-FCA5-84390E4F4EB7}"/>
              </a:ext>
            </a:extLst>
          </p:cNvPr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7558CCA-3368-A938-6586-BF9506A230DF}"/>
                </a:ext>
              </a:extLst>
            </p:cNvPr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70E86EC-C0FD-B18A-EC50-6878329F8861}"/>
                </a:ext>
              </a:extLst>
            </p:cNvPr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FD1CDFD-121F-52DB-7157-2A08BB740129}"/>
              </a:ext>
            </a:extLst>
          </p:cNvPr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A924D14-72CA-1D26-B9C8-60D3656487C6}"/>
                </a:ext>
              </a:extLst>
            </p:cNvPr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CE14B5B-E192-B85A-B52C-01A773C7F05D}"/>
                </a:ext>
              </a:extLst>
            </p:cNvPr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F7B5EB2-293F-AA55-4D66-7C1036E3291E}"/>
              </a:ext>
            </a:extLst>
          </p:cNvPr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AC31E43-69D5-B9D3-4093-9914BC8550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2657019-95F6-0FFD-8B90-6A461230CAD6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CAABD2F-F910-D231-5723-4296C4AFA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60" y="7521547"/>
            <a:ext cx="4950640" cy="14121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B416E5-9A17-2032-3DA2-A8469F5BF2E4}"/>
              </a:ext>
            </a:extLst>
          </p:cNvPr>
          <p:cNvSpPr txBox="1"/>
          <p:nvPr/>
        </p:nvSpPr>
        <p:spPr>
          <a:xfrm>
            <a:off x="5177912" y="3808706"/>
            <a:ext cx="7932174" cy="1362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800" b="1" dirty="0">
                <a:solidFill>
                  <a:schemeClr val="tx2"/>
                </a:solidFill>
              </a:rPr>
              <a:t>HOW TO ACCESS COMPILATIO</a:t>
            </a:r>
            <a:endParaRPr lang="en-ID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27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3174" y="1606153"/>
            <a:ext cx="757597" cy="75759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6699143" y="1177362"/>
            <a:ext cx="9997569" cy="6623039"/>
          </a:xfrm>
          <a:custGeom>
            <a:avLst/>
            <a:gdLst/>
            <a:ahLst/>
            <a:cxnLst/>
            <a:rect l="l" t="t" r="r" b="b"/>
            <a:pathLst>
              <a:path w="9997569" h="6623039">
                <a:moveTo>
                  <a:pt x="0" y="0"/>
                </a:moveTo>
                <a:lnTo>
                  <a:pt x="9997569" y="0"/>
                </a:lnTo>
                <a:lnTo>
                  <a:pt x="9997569" y="6623039"/>
                </a:lnTo>
                <a:lnTo>
                  <a:pt x="0" y="66230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1285638" y="7371611"/>
            <a:ext cx="4668463" cy="1726359"/>
          </a:xfrm>
          <a:custGeom>
            <a:avLst/>
            <a:gdLst/>
            <a:ahLst/>
            <a:cxnLst/>
            <a:rect l="l" t="t" r="r" b="b"/>
            <a:pathLst>
              <a:path w="4668463" h="1726359">
                <a:moveTo>
                  <a:pt x="0" y="0"/>
                </a:moveTo>
                <a:lnTo>
                  <a:pt x="4668464" y="0"/>
                </a:lnTo>
                <a:lnTo>
                  <a:pt x="4668464" y="1726359"/>
                </a:lnTo>
                <a:lnTo>
                  <a:pt x="0" y="17263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20" name="TextBox 20"/>
          <p:cNvSpPr txBox="1"/>
          <p:nvPr/>
        </p:nvSpPr>
        <p:spPr>
          <a:xfrm>
            <a:off x="4342934" y="3893992"/>
            <a:ext cx="8416391" cy="143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26"/>
              </a:lnSpc>
            </a:pPr>
            <a:r>
              <a:rPr lang="en-US" sz="11058">
                <a:solidFill>
                  <a:srgbClr val="000000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E0CD-BB3F-7B9E-38EA-B2799F554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C8E8C3-C4FF-F66F-1396-A90AE34FE207}"/>
              </a:ext>
            </a:extLst>
          </p:cNvPr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C96E1CB-012B-E51C-B156-7B964E33B639}"/>
                </a:ext>
              </a:extLst>
            </p:cNvPr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070153D-2B39-F715-4843-C8ECC1265188}"/>
                </a:ext>
              </a:extLst>
            </p:cNvPr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9B457BD-BB4E-0CAD-A37C-E42C750D2574}"/>
              </a:ext>
            </a:extLst>
          </p:cNvPr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948EB09-1904-41CF-253C-B7C6855C214F}"/>
              </a:ext>
            </a:extLst>
          </p:cNvPr>
          <p:cNvGrpSpPr/>
          <p:nvPr/>
        </p:nvGrpSpPr>
        <p:grpSpPr>
          <a:xfrm rot="-5400000">
            <a:off x="4851269" y="-2971800"/>
            <a:ext cx="8229600" cy="16230600"/>
            <a:chOff x="0" y="0"/>
            <a:chExt cx="2949303" cy="58166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DB0F27D-A848-66D0-22CF-93F073901DD2}"/>
                </a:ext>
              </a:extLst>
            </p:cNvPr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 dirty="0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8AB32A0-ABBB-083A-BBAB-660227D8023C}"/>
                </a:ext>
              </a:extLst>
            </p:cNvPr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0ED1818-9EE0-2DD6-A1FC-47E663E0D136}"/>
              </a:ext>
            </a:extLst>
          </p:cNvPr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FD5E54A-AE30-EE8C-84B2-B1C23644FE4C}"/>
                </a:ext>
              </a:extLst>
            </p:cNvPr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51CC0E2-DD84-E8CE-CC3D-1CA2EE0A2926}"/>
                </a:ext>
              </a:extLst>
            </p:cNvPr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5A98501A-5744-E5BB-28A1-0C120BD8BACF}"/>
              </a:ext>
            </a:extLst>
          </p:cNvPr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A9C1E6E2-0A42-01BF-26F9-14E164B886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C82C71A9-DADE-D5CA-A3EB-42DCEA63DA0A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7" name="Freeform 12">
            <a:extLst>
              <a:ext uri="{FF2B5EF4-FFF2-40B4-BE49-F238E27FC236}">
                <a16:creationId xmlns:a16="http://schemas.microsoft.com/office/drawing/2014/main" id="{369A6BDF-0E81-0CFC-3376-3824D5DA8C5A}"/>
              </a:ext>
            </a:extLst>
          </p:cNvPr>
          <p:cNvSpPr/>
          <p:nvPr/>
        </p:nvSpPr>
        <p:spPr>
          <a:xfrm>
            <a:off x="9985707" y="7230934"/>
            <a:ext cx="5940188" cy="2144386"/>
          </a:xfrm>
          <a:custGeom>
            <a:avLst/>
            <a:gdLst/>
            <a:ahLst/>
            <a:cxnLst/>
            <a:rect l="l" t="t" r="r" b="b"/>
            <a:pathLst>
              <a:path w="12081491" h="4467635">
                <a:moveTo>
                  <a:pt x="0" y="0"/>
                </a:moveTo>
                <a:lnTo>
                  <a:pt x="12081491" y="0"/>
                </a:lnTo>
                <a:lnTo>
                  <a:pt x="12081491" y="4467635"/>
                </a:lnTo>
                <a:lnTo>
                  <a:pt x="0" y="4467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3A14940-31F2-B6EC-BA1D-5CB944F4E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488" y="1280245"/>
            <a:ext cx="5487312" cy="323742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5CF327-ED54-748B-2E68-C207BF2FC528}"/>
              </a:ext>
            </a:extLst>
          </p:cNvPr>
          <p:cNvSpPr txBox="1"/>
          <p:nvPr/>
        </p:nvSpPr>
        <p:spPr>
          <a:xfrm>
            <a:off x="4762309" y="3111333"/>
            <a:ext cx="5812046" cy="290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u="sng" dirty="0"/>
              <a:t>AGENDA: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200" b="1" dirty="0"/>
              <a:t>COMPILATIO IN A GLANCE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200" b="1" dirty="0"/>
              <a:t>HOW TO ACCESS COMPILATIO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3993645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03174" y="1606153"/>
            <a:ext cx="757597" cy="75759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16140" y="4162188"/>
            <a:ext cx="15655720" cy="3209423"/>
          </a:xfrm>
          <a:custGeom>
            <a:avLst/>
            <a:gdLst/>
            <a:ahLst/>
            <a:cxnLst/>
            <a:rect l="l" t="t" r="r" b="b"/>
            <a:pathLst>
              <a:path w="15655720" h="3209423">
                <a:moveTo>
                  <a:pt x="0" y="0"/>
                </a:moveTo>
                <a:lnTo>
                  <a:pt x="15655720" y="0"/>
                </a:lnTo>
                <a:lnTo>
                  <a:pt x="15655720" y="3209423"/>
                </a:lnTo>
                <a:lnTo>
                  <a:pt x="0" y="3209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5430253" y="1019647"/>
            <a:ext cx="7269512" cy="2688205"/>
          </a:xfrm>
          <a:custGeom>
            <a:avLst/>
            <a:gdLst/>
            <a:ahLst/>
            <a:cxnLst/>
            <a:rect l="l" t="t" r="r" b="b"/>
            <a:pathLst>
              <a:path w="7269512" h="2688205">
                <a:moveTo>
                  <a:pt x="0" y="0"/>
                </a:moveTo>
                <a:lnTo>
                  <a:pt x="7269512" y="0"/>
                </a:lnTo>
                <a:lnTo>
                  <a:pt x="7269512" y="2688205"/>
                </a:lnTo>
                <a:lnTo>
                  <a:pt x="0" y="26882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960115" y="791001"/>
            <a:ext cx="13741748" cy="7832796"/>
          </a:xfrm>
          <a:custGeom>
            <a:avLst/>
            <a:gdLst/>
            <a:ahLst/>
            <a:cxnLst/>
            <a:rect l="l" t="t" r="r" b="b"/>
            <a:pathLst>
              <a:path w="13741748" h="7832796">
                <a:moveTo>
                  <a:pt x="0" y="0"/>
                </a:moveTo>
                <a:lnTo>
                  <a:pt x="13741747" y="0"/>
                </a:lnTo>
                <a:lnTo>
                  <a:pt x="13741747" y="7832796"/>
                </a:lnTo>
                <a:lnTo>
                  <a:pt x="0" y="783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3C7A3-8B1F-4B57-A2BB-C01D72FBF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D19272-C188-4F69-3444-8606A84FE9AC}"/>
              </a:ext>
            </a:extLst>
          </p:cNvPr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E30DC94-376D-EF4E-6784-5EAB2A3B33A7}"/>
                </a:ext>
              </a:extLst>
            </p:cNvPr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6DB2DD2-0E03-56B4-FD0A-91A9508C625B}"/>
                </a:ext>
              </a:extLst>
            </p:cNvPr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5BF2F66A-21A8-9218-ACEE-F5FBFFA20310}"/>
              </a:ext>
            </a:extLst>
          </p:cNvPr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0281C7F-1711-B7C9-02A7-73305AA11BF6}"/>
              </a:ext>
            </a:extLst>
          </p:cNvPr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79A2BDE-1AC7-8293-F5AB-6E33D33C53E8}"/>
                </a:ext>
              </a:extLst>
            </p:cNvPr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AA8F29F-8687-BFA5-CB26-275020425846}"/>
                </a:ext>
              </a:extLst>
            </p:cNvPr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A4E4BFD6-DA91-66A7-083E-D1996937CC05}"/>
              </a:ext>
            </a:extLst>
          </p:cNvPr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F050AC1-988D-37BA-5FDA-4FD7CC2318C9}"/>
                </a:ext>
              </a:extLst>
            </p:cNvPr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30C9393-E88F-CF07-67B4-03E077C14F90}"/>
                </a:ext>
              </a:extLst>
            </p:cNvPr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07F21E13-C0B1-78B0-406E-5609DE333B4C}"/>
              </a:ext>
            </a:extLst>
          </p:cNvPr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95BECAA-BDFB-A185-F238-B84E0C9835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B815EF7-F784-9EAA-4671-B6605F5EF7D6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389C896-8759-8500-444C-6FDE16EA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959" y="1033511"/>
            <a:ext cx="8316315" cy="81042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4273DF-9C1D-09BF-0EE5-E43DFD6CB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610" y="2101853"/>
            <a:ext cx="4556511" cy="6419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B6AEE-EF4F-E474-2C50-8A229FA35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440" y="2798949"/>
            <a:ext cx="2781738" cy="88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3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BE017-1FF2-E738-1B6D-62DB1FA0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8E67DC-D4A8-8454-B4F8-387386F3F2DA}"/>
              </a:ext>
            </a:extLst>
          </p:cNvPr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3CF16AB-E507-DF3A-80E8-DA4B67F477C4}"/>
                </a:ext>
              </a:extLst>
            </p:cNvPr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4E2F512-4C6E-4AB7-7A11-469BE0EC8A1E}"/>
                </a:ext>
              </a:extLst>
            </p:cNvPr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6CD1380-E3D0-06D4-08F1-5D810132F893}"/>
              </a:ext>
            </a:extLst>
          </p:cNvPr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37B90710-9F64-E054-33A6-0AB94A4F5B95}"/>
              </a:ext>
            </a:extLst>
          </p:cNvPr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A658D4-B1DE-1886-D5C0-843232C16095}"/>
                </a:ext>
              </a:extLst>
            </p:cNvPr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A5EE5A7-1D57-D023-FBB7-1AFC94871A92}"/>
                </a:ext>
              </a:extLst>
            </p:cNvPr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5E3472BD-2496-5F69-46C7-0EF480075AD7}"/>
              </a:ext>
            </a:extLst>
          </p:cNvPr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FC6839C-4151-5DC1-4799-D9EC49635E78}"/>
                </a:ext>
              </a:extLst>
            </p:cNvPr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8D1E7A7-E68B-2DA9-D907-89255982FF4D}"/>
                </a:ext>
              </a:extLst>
            </p:cNvPr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27365026-F351-5FA3-6BF9-E9BD504C4168}"/>
              </a:ext>
            </a:extLst>
          </p:cNvPr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E4ED509-C4F0-DBC0-6B68-7B0465C66A7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C44E726B-6AE4-3563-E367-72FA70442C4F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F4EACEE-8D1B-3FD9-F7D5-C1F664CE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315" y="3397559"/>
            <a:ext cx="9561368" cy="16051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4903315-0EBB-9F73-319E-F4893BC03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8760" y="7521547"/>
            <a:ext cx="4950640" cy="14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2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11477-59FC-7538-B81F-085807C34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9C1AB52-8DC3-2877-5436-7DD5ACAB6AA8}"/>
              </a:ext>
            </a:extLst>
          </p:cNvPr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2222A64-08E0-16CB-9F4A-CB1069553ADD}"/>
                </a:ext>
              </a:extLst>
            </p:cNvPr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F8D3E5E-D7A2-6C9B-CE63-D37340CD1832}"/>
                </a:ext>
              </a:extLst>
            </p:cNvPr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23BF0028-9ED1-604C-B1F4-D4FEAE700468}"/>
              </a:ext>
            </a:extLst>
          </p:cNvPr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41E8C61-F092-4099-B800-3AD26423AD8A}"/>
              </a:ext>
            </a:extLst>
          </p:cNvPr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C9B3CFB-E35E-A8E4-7420-D69A10A85194}"/>
                </a:ext>
              </a:extLst>
            </p:cNvPr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B7CF85D-EB08-EA4F-86D0-2B1008EEC453}"/>
                </a:ext>
              </a:extLst>
            </p:cNvPr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EAF3523-C90B-A856-9658-C8CA64966CC0}"/>
              </a:ext>
            </a:extLst>
          </p:cNvPr>
          <p:cNvGrpSpPr/>
          <p:nvPr/>
        </p:nvGrpSpPr>
        <p:grpSpPr>
          <a:xfrm>
            <a:off x="1424988" y="503987"/>
            <a:ext cx="15001856" cy="5118266"/>
            <a:chOff x="-73267" y="-38100"/>
            <a:chExt cx="3951106" cy="134802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9A7038D-B774-0719-19C8-0FB57A57CABF}"/>
                </a:ext>
              </a:extLst>
            </p:cNvPr>
            <p:cNvSpPr/>
            <p:nvPr/>
          </p:nvSpPr>
          <p:spPr>
            <a:xfrm>
              <a:off x="-73267" y="1057738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4000" b="1" dirty="0"/>
                <a:t>Account Registration</a:t>
              </a:r>
              <a:endParaRPr lang="en-ID" sz="4000" b="1" dirty="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81DAE8B-9AFF-1A7E-B2CF-2A9E66E57F51}"/>
                </a:ext>
              </a:extLst>
            </p:cNvPr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4C28D33-C2F7-E165-CFD7-05A1E968D8AA}"/>
              </a:ext>
            </a:extLst>
          </p:cNvPr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F67CC6B-29DD-8113-51F0-7919BA21FA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D00221B-FF11-E965-690A-7AC85325B852}"/>
                </a:ext>
              </a:extLst>
            </p:cNvPr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2E56524-32AF-EC45-488C-4B161678B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60" y="7521547"/>
            <a:ext cx="4950640" cy="14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3668181" y="-1152510"/>
            <a:ext cx="879396" cy="4637930"/>
            <a:chOff x="0" y="0"/>
            <a:chExt cx="315156" cy="166212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5156" cy="1662129"/>
            </a:xfrm>
            <a:custGeom>
              <a:avLst/>
              <a:gdLst/>
              <a:ahLst/>
              <a:cxnLst/>
              <a:rect l="l" t="t" r="r" b="b"/>
              <a:pathLst>
                <a:path w="315156" h="1662129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504552"/>
                  </a:lnTo>
                  <a:cubicBezTo>
                    <a:pt x="315156" y="1546344"/>
                    <a:pt x="298554" y="1586424"/>
                    <a:pt x="269002" y="1615976"/>
                  </a:cubicBezTo>
                  <a:cubicBezTo>
                    <a:pt x="239451" y="1645527"/>
                    <a:pt x="199370" y="1662129"/>
                    <a:pt x="157578" y="1662129"/>
                  </a:cubicBezTo>
                  <a:lnTo>
                    <a:pt x="157578" y="1662129"/>
                  </a:lnTo>
                  <a:cubicBezTo>
                    <a:pt x="115786" y="1662129"/>
                    <a:pt x="75705" y="1645527"/>
                    <a:pt x="46153" y="1615976"/>
                  </a:cubicBezTo>
                  <a:cubicBezTo>
                    <a:pt x="16602" y="1586424"/>
                    <a:pt x="0" y="1546344"/>
                    <a:pt x="0" y="150455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15156" cy="168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03174" y="482728"/>
            <a:ext cx="3697901" cy="1367453"/>
          </a:xfrm>
          <a:custGeom>
            <a:avLst/>
            <a:gdLst/>
            <a:ahLst/>
            <a:cxnLst/>
            <a:rect l="l" t="t" r="r" b="b"/>
            <a:pathLst>
              <a:path w="3697901" h="1367453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Freeform 19"/>
          <p:cNvSpPr/>
          <p:nvPr/>
        </p:nvSpPr>
        <p:spPr>
          <a:xfrm>
            <a:off x="8100266" y="2995846"/>
            <a:ext cx="8501772" cy="605751"/>
          </a:xfrm>
          <a:custGeom>
            <a:avLst/>
            <a:gdLst/>
            <a:ahLst/>
            <a:cxnLst/>
            <a:rect l="l" t="t" r="r" b="b"/>
            <a:pathLst>
              <a:path w="8501772" h="605751">
                <a:moveTo>
                  <a:pt x="0" y="0"/>
                </a:moveTo>
                <a:lnTo>
                  <a:pt x="8501772" y="0"/>
                </a:lnTo>
                <a:lnTo>
                  <a:pt x="8501772" y="605751"/>
                </a:lnTo>
                <a:lnTo>
                  <a:pt x="0" y="605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0" name="Freeform 20"/>
          <p:cNvSpPr/>
          <p:nvPr/>
        </p:nvSpPr>
        <p:spPr>
          <a:xfrm>
            <a:off x="8100266" y="5306380"/>
            <a:ext cx="7888978" cy="3317416"/>
          </a:xfrm>
          <a:custGeom>
            <a:avLst/>
            <a:gdLst/>
            <a:ahLst/>
            <a:cxnLst/>
            <a:rect l="l" t="t" r="r" b="b"/>
            <a:pathLst>
              <a:path w="7888978" h="3317416">
                <a:moveTo>
                  <a:pt x="0" y="0"/>
                </a:moveTo>
                <a:lnTo>
                  <a:pt x="7888978" y="0"/>
                </a:lnTo>
                <a:lnTo>
                  <a:pt x="7888978" y="3317417"/>
                </a:lnTo>
                <a:lnTo>
                  <a:pt x="0" y="33174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1" name="TextBox 21"/>
          <p:cNvSpPr txBox="1"/>
          <p:nvPr/>
        </p:nvSpPr>
        <p:spPr>
          <a:xfrm>
            <a:off x="1703174" y="2569145"/>
            <a:ext cx="5539159" cy="254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2356" lvl="1" indent="-346178" algn="l">
              <a:lnSpc>
                <a:spcPts val="5163"/>
              </a:lnSpc>
              <a:buAutoNum type="arabicPeriod"/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User harus set up akun terlebih dahulu melalui </a:t>
            </a:r>
            <a:r>
              <a:rPr lang="en-US" sz="3206" b="1" u="sng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Email Invitation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dari Compilatio.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90634" y="5535890"/>
            <a:ext cx="5494139" cy="254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2. Dalam email tersebut, klik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</a:t>
            </a:r>
            <a:r>
              <a:rPr lang="en-US" sz="3206" b="1" u="sng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 your password</a:t>
            </a: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atau klik link yang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tersedia dibawahnya.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6573181" y="3298722"/>
            <a:ext cx="1527085" cy="899357"/>
          </a:xfrm>
          <a:prstGeom prst="line">
            <a:avLst/>
          </a:prstGeom>
          <a:ln w="57150" cap="flat">
            <a:solidFill>
              <a:srgbClr val="DA622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ID"/>
          </a:p>
        </p:txBody>
      </p:sp>
      <p:sp>
        <p:nvSpPr>
          <p:cNvPr id="24" name="AutoShape 24"/>
          <p:cNvSpPr/>
          <p:nvPr/>
        </p:nvSpPr>
        <p:spPr>
          <a:xfrm flipV="1">
            <a:off x="6905661" y="6373161"/>
            <a:ext cx="3445440" cy="189214"/>
          </a:xfrm>
          <a:prstGeom prst="line">
            <a:avLst/>
          </a:prstGeom>
          <a:ln w="57150" cap="flat">
            <a:solidFill>
              <a:srgbClr val="DA622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25" name="Group 25"/>
          <p:cNvGrpSpPr/>
          <p:nvPr/>
        </p:nvGrpSpPr>
        <p:grpSpPr>
          <a:xfrm>
            <a:off x="10351101" y="5874697"/>
            <a:ext cx="4324152" cy="996929"/>
            <a:chOff x="0" y="0"/>
            <a:chExt cx="1138871" cy="26256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38871" cy="262566"/>
            </a:xfrm>
            <a:custGeom>
              <a:avLst/>
              <a:gdLst/>
              <a:ahLst/>
              <a:cxnLst/>
              <a:rect l="l" t="t" r="r" b="b"/>
              <a:pathLst>
                <a:path w="1138871" h="262566">
                  <a:moveTo>
                    <a:pt x="91310" y="0"/>
                  </a:moveTo>
                  <a:lnTo>
                    <a:pt x="1047561" y="0"/>
                  </a:lnTo>
                  <a:cubicBezTo>
                    <a:pt x="1071778" y="0"/>
                    <a:pt x="1095003" y="9620"/>
                    <a:pt x="1112127" y="26744"/>
                  </a:cubicBezTo>
                  <a:cubicBezTo>
                    <a:pt x="1129251" y="43868"/>
                    <a:pt x="1138871" y="67093"/>
                    <a:pt x="1138871" y="91310"/>
                  </a:cubicBezTo>
                  <a:lnTo>
                    <a:pt x="1138871" y="171256"/>
                  </a:lnTo>
                  <a:cubicBezTo>
                    <a:pt x="1138871" y="221685"/>
                    <a:pt x="1097991" y="262566"/>
                    <a:pt x="1047561" y="262566"/>
                  </a:cubicBezTo>
                  <a:lnTo>
                    <a:pt x="91310" y="262566"/>
                  </a:lnTo>
                  <a:cubicBezTo>
                    <a:pt x="67093" y="262566"/>
                    <a:pt x="43868" y="252945"/>
                    <a:pt x="26744" y="235822"/>
                  </a:cubicBezTo>
                  <a:cubicBezTo>
                    <a:pt x="9620" y="218698"/>
                    <a:pt x="0" y="195473"/>
                    <a:pt x="0" y="171256"/>
                  </a:cubicBezTo>
                  <a:lnTo>
                    <a:pt x="0" y="91310"/>
                  </a:lnTo>
                  <a:cubicBezTo>
                    <a:pt x="0" y="40881"/>
                    <a:pt x="40881" y="0"/>
                    <a:pt x="913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1138871" cy="2244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104686" y="418839"/>
            <a:ext cx="4006387" cy="102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1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 LOGIN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25455" y="7371611"/>
            <a:ext cx="20138910" cy="3086100"/>
            <a:chOff x="0" y="0"/>
            <a:chExt cx="530407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04075" cy="812800"/>
            </a:xfrm>
            <a:custGeom>
              <a:avLst/>
              <a:gdLst/>
              <a:ahLst/>
              <a:cxnLst/>
              <a:rect l="l" t="t" r="r" b="b"/>
              <a:pathLst>
                <a:path w="5304075" h="812800">
                  <a:moveTo>
                    <a:pt x="0" y="0"/>
                  </a:moveTo>
                  <a:lnTo>
                    <a:pt x="5304075" y="0"/>
                  </a:lnTo>
                  <a:lnTo>
                    <a:pt x="530407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991736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5304075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8623797"/>
            <a:ext cx="16230600" cy="2637472"/>
          </a:xfrm>
          <a:custGeom>
            <a:avLst/>
            <a:gdLst/>
            <a:ahLst/>
            <a:cxnLst/>
            <a:rect l="l" t="t" r="r" b="b"/>
            <a:pathLst>
              <a:path w="16230600" h="2637472">
                <a:moveTo>
                  <a:pt x="0" y="0"/>
                </a:moveTo>
                <a:lnTo>
                  <a:pt x="16230600" y="0"/>
                </a:lnTo>
                <a:lnTo>
                  <a:pt x="16230600" y="2637472"/>
                </a:lnTo>
                <a:lnTo>
                  <a:pt x="0" y="2637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6" name="Group 6"/>
          <p:cNvGrpSpPr/>
          <p:nvPr/>
        </p:nvGrpSpPr>
        <p:grpSpPr>
          <a:xfrm rot="-5400000">
            <a:off x="5029200" y="-2971800"/>
            <a:ext cx="8229600" cy="16230600"/>
            <a:chOff x="0" y="0"/>
            <a:chExt cx="2949303" cy="581668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49303" cy="5816681"/>
            </a:xfrm>
            <a:custGeom>
              <a:avLst/>
              <a:gdLst/>
              <a:ahLst/>
              <a:cxnLst/>
              <a:rect l="l" t="t" r="r" b="b"/>
              <a:pathLst>
                <a:path w="2949303" h="5816681">
                  <a:moveTo>
                    <a:pt x="34807" y="0"/>
                  </a:moveTo>
                  <a:lnTo>
                    <a:pt x="2914496" y="0"/>
                  </a:lnTo>
                  <a:cubicBezTo>
                    <a:pt x="2923727" y="0"/>
                    <a:pt x="2932580" y="3667"/>
                    <a:pt x="2939108" y="10195"/>
                  </a:cubicBezTo>
                  <a:cubicBezTo>
                    <a:pt x="2945636" y="16723"/>
                    <a:pt x="2949303" y="25576"/>
                    <a:pt x="2949303" y="34807"/>
                  </a:cubicBezTo>
                  <a:lnTo>
                    <a:pt x="2949303" y="5781873"/>
                  </a:lnTo>
                  <a:cubicBezTo>
                    <a:pt x="2949303" y="5791105"/>
                    <a:pt x="2945636" y="5799958"/>
                    <a:pt x="2939108" y="5806486"/>
                  </a:cubicBezTo>
                  <a:cubicBezTo>
                    <a:pt x="2932580" y="5813013"/>
                    <a:pt x="2923727" y="5816681"/>
                    <a:pt x="2914496" y="5816681"/>
                  </a:cubicBezTo>
                  <a:lnTo>
                    <a:pt x="34807" y="5816681"/>
                  </a:lnTo>
                  <a:cubicBezTo>
                    <a:pt x="15584" y="5816681"/>
                    <a:pt x="0" y="5801097"/>
                    <a:pt x="0" y="5781873"/>
                  </a:cubicBezTo>
                  <a:lnTo>
                    <a:pt x="0" y="34807"/>
                  </a:lnTo>
                  <a:cubicBezTo>
                    <a:pt x="0" y="25576"/>
                    <a:pt x="3667" y="16723"/>
                    <a:pt x="10195" y="10195"/>
                  </a:cubicBezTo>
                  <a:cubicBezTo>
                    <a:pt x="16723" y="3667"/>
                    <a:pt x="25576" y="0"/>
                    <a:pt x="34807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2949303" cy="5835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03174" y="648648"/>
            <a:ext cx="14723670" cy="957504"/>
            <a:chOff x="0" y="0"/>
            <a:chExt cx="3877839" cy="2521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77839" cy="252182"/>
            </a:xfrm>
            <a:custGeom>
              <a:avLst/>
              <a:gdLst/>
              <a:ahLst/>
              <a:cxnLst/>
              <a:rect l="l" t="t" r="r" b="b"/>
              <a:pathLst>
                <a:path w="3877839" h="252182">
                  <a:moveTo>
                    <a:pt x="0" y="0"/>
                  </a:moveTo>
                  <a:lnTo>
                    <a:pt x="3877839" y="0"/>
                  </a:lnTo>
                  <a:lnTo>
                    <a:pt x="3877839" y="252182"/>
                  </a:lnTo>
                  <a:lnTo>
                    <a:pt x="0" y="252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77839" cy="2902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25895" y="8122848"/>
            <a:ext cx="500949" cy="50094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9D1111"/>
              </a:solidFill>
              <a:prstDash val="solid"/>
              <a:miter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13668181" y="-1152510"/>
            <a:ext cx="879396" cy="4637930"/>
            <a:chOff x="0" y="0"/>
            <a:chExt cx="315156" cy="166212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5156" cy="1662129"/>
            </a:xfrm>
            <a:custGeom>
              <a:avLst/>
              <a:gdLst/>
              <a:ahLst/>
              <a:cxnLst/>
              <a:rect l="l" t="t" r="r" b="b"/>
              <a:pathLst>
                <a:path w="315156" h="1662129">
                  <a:moveTo>
                    <a:pt x="157578" y="0"/>
                  </a:moveTo>
                  <a:lnTo>
                    <a:pt x="157578" y="0"/>
                  </a:lnTo>
                  <a:cubicBezTo>
                    <a:pt x="199370" y="0"/>
                    <a:pt x="239451" y="16602"/>
                    <a:pt x="269002" y="46153"/>
                  </a:cubicBezTo>
                  <a:cubicBezTo>
                    <a:pt x="298554" y="75705"/>
                    <a:pt x="315156" y="115786"/>
                    <a:pt x="315156" y="157578"/>
                  </a:cubicBezTo>
                  <a:lnTo>
                    <a:pt x="315156" y="1504552"/>
                  </a:lnTo>
                  <a:cubicBezTo>
                    <a:pt x="315156" y="1546344"/>
                    <a:pt x="298554" y="1586424"/>
                    <a:pt x="269002" y="1615976"/>
                  </a:cubicBezTo>
                  <a:cubicBezTo>
                    <a:pt x="239451" y="1645527"/>
                    <a:pt x="199370" y="1662129"/>
                    <a:pt x="157578" y="1662129"/>
                  </a:cubicBezTo>
                  <a:lnTo>
                    <a:pt x="157578" y="1662129"/>
                  </a:lnTo>
                  <a:cubicBezTo>
                    <a:pt x="115786" y="1662129"/>
                    <a:pt x="75705" y="1645527"/>
                    <a:pt x="46153" y="1615976"/>
                  </a:cubicBezTo>
                  <a:cubicBezTo>
                    <a:pt x="16602" y="1586424"/>
                    <a:pt x="0" y="1546344"/>
                    <a:pt x="0" y="1504552"/>
                  </a:cubicBezTo>
                  <a:lnTo>
                    <a:pt x="0" y="157578"/>
                  </a:lnTo>
                  <a:cubicBezTo>
                    <a:pt x="0" y="115786"/>
                    <a:pt x="16602" y="75705"/>
                    <a:pt x="46153" y="46153"/>
                  </a:cubicBezTo>
                  <a:cubicBezTo>
                    <a:pt x="75705" y="16602"/>
                    <a:pt x="115786" y="0"/>
                    <a:pt x="157578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9D1111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15156" cy="168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07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703174" y="482728"/>
            <a:ext cx="3697901" cy="1367453"/>
          </a:xfrm>
          <a:custGeom>
            <a:avLst/>
            <a:gdLst/>
            <a:ahLst/>
            <a:cxnLst/>
            <a:rect l="l" t="t" r="r" b="b"/>
            <a:pathLst>
              <a:path w="3697901" h="1367453">
                <a:moveTo>
                  <a:pt x="0" y="0"/>
                </a:moveTo>
                <a:lnTo>
                  <a:pt x="3697901" y="0"/>
                </a:lnTo>
                <a:lnTo>
                  <a:pt x="3697901" y="1367453"/>
                </a:lnTo>
                <a:lnTo>
                  <a:pt x="0" y="136745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9" name="TextBox 19"/>
          <p:cNvSpPr txBox="1"/>
          <p:nvPr/>
        </p:nvSpPr>
        <p:spPr>
          <a:xfrm>
            <a:off x="1703174" y="2569145"/>
            <a:ext cx="5539159" cy="578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3. Isi password untuk akses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akun (minimum terdapat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12 karakter, huruf kecil,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huruf besar, angka, dan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simbol).</a:t>
            </a:r>
          </a:p>
          <a:p>
            <a:pPr algn="l">
              <a:lnSpc>
                <a:spcPts val="5163"/>
              </a:lnSpc>
            </a:pPr>
            <a:endParaRPr lang="en-US" sz="3206">
              <a:solidFill>
                <a:srgbClr val="03446A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163"/>
              </a:lnSpc>
            </a:pPr>
            <a:endParaRPr lang="en-US" sz="3206">
              <a:solidFill>
                <a:srgbClr val="03446A"/>
              </a:solidFill>
              <a:latin typeface="Canva Sans"/>
              <a:ea typeface="Canva Sans"/>
              <a:cs typeface="Canva Sans"/>
              <a:sym typeface="Canva Sans"/>
            </a:endParaRP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4. Jika sudah sesuai, </a:t>
            </a:r>
          </a:p>
          <a:p>
            <a:pPr algn="l">
              <a:lnSpc>
                <a:spcPts val="5163"/>
              </a:lnSpc>
            </a:pPr>
            <a:r>
              <a:rPr lang="en-US" sz="3206">
                <a:solidFill>
                  <a:srgbClr val="03446A"/>
                </a:solidFill>
                <a:latin typeface="Canva Sans"/>
                <a:ea typeface="Canva Sans"/>
                <a:cs typeface="Canva Sans"/>
                <a:sym typeface="Canva Sans"/>
              </a:rPr>
              <a:t>     klik Submit.</a:t>
            </a:r>
          </a:p>
        </p:txBody>
      </p:sp>
      <p:sp>
        <p:nvSpPr>
          <p:cNvPr id="20" name="Freeform 20"/>
          <p:cNvSpPr/>
          <p:nvPr/>
        </p:nvSpPr>
        <p:spPr>
          <a:xfrm>
            <a:off x="8155284" y="2631932"/>
            <a:ext cx="8415304" cy="5741390"/>
          </a:xfrm>
          <a:custGeom>
            <a:avLst/>
            <a:gdLst/>
            <a:ahLst/>
            <a:cxnLst/>
            <a:rect l="l" t="t" r="r" b="b"/>
            <a:pathLst>
              <a:path w="8415304" h="5741390">
                <a:moveTo>
                  <a:pt x="0" y="0"/>
                </a:moveTo>
                <a:lnTo>
                  <a:pt x="8415304" y="0"/>
                </a:lnTo>
                <a:lnTo>
                  <a:pt x="8415304" y="5741390"/>
                </a:lnTo>
                <a:lnTo>
                  <a:pt x="0" y="57413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ID"/>
          </a:p>
        </p:txBody>
      </p:sp>
      <p:sp>
        <p:nvSpPr>
          <p:cNvPr id="21" name="TextBox 21"/>
          <p:cNvSpPr txBox="1"/>
          <p:nvPr/>
        </p:nvSpPr>
        <p:spPr>
          <a:xfrm>
            <a:off x="12104686" y="418839"/>
            <a:ext cx="4006387" cy="102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14"/>
              </a:lnSpc>
            </a:pPr>
            <a:r>
              <a:rPr lang="en-US" sz="3730" b="1">
                <a:solidFill>
                  <a:srgbClr val="03446A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ACCOUNT LOGIN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814534" y="2818378"/>
            <a:ext cx="7111361" cy="2684249"/>
            <a:chOff x="0" y="0"/>
            <a:chExt cx="1872951" cy="70696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872951" cy="706963"/>
            </a:xfrm>
            <a:custGeom>
              <a:avLst/>
              <a:gdLst/>
              <a:ahLst/>
              <a:cxnLst/>
              <a:rect l="l" t="t" r="r" b="b"/>
              <a:pathLst>
                <a:path w="1872951" h="706963">
                  <a:moveTo>
                    <a:pt x="55522" y="0"/>
                  </a:moveTo>
                  <a:lnTo>
                    <a:pt x="1817429" y="0"/>
                  </a:lnTo>
                  <a:cubicBezTo>
                    <a:pt x="1832154" y="0"/>
                    <a:pt x="1846276" y="5850"/>
                    <a:pt x="1856689" y="16262"/>
                  </a:cubicBezTo>
                  <a:cubicBezTo>
                    <a:pt x="1867101" y="26674"/>
                    <a:pt x="1872951" y="40797"/>
                    <a:pt x="1872951" y="55522"/>
                  </a:cubicBezTo>
                  <a:lnTo>
                    <a:pt x="1872951" y="651441"/>
                  </a:lnTo>
                  <a:cubicBezTo>
                    <a:pt x="1872951" y="666166"/>
                    <a:pt x="1867101" y="680288"/>
                    <a:pt x="1856689" y="690701"/>
                  </a:cubicBezTo>
                  <a:cubicBezTo>
                    <a:pt x="1846276" y="701113"/>
                    <a:pt x="1832154" y="706963"/>
                    <a:pt x="1817429" y="706963"/>
                  </a:cubicBezTo>
                  <a:lnTo>
                    <a:pt x="55522" y="706963"/>
                  </a:lnTo>
                  <a:cubicBezTo>
                    <a:pt x="24858" y="706963"/>
                    <a:pt x="0" y="682105"/>
                    <a:pt x="0" y="651441"/>
                  </a:cubicBezTo>
                  <a:lnTo>
                    <a:pt x="0" y="55522"/>
                  </a:lnTo>
                  <a:cubicBezTo>
                    <a:pt x="0" y="40797"/>
                    <a:pt x="5850" y="26674"/>
                    <a:pt x="16262" y="16262"/>
                  </a:cubicBezTo>
                  <a:cubicBezTo>
                    <a:pt x="26674" y="5850"/>
                    <a:pt x="40797" y="0"/>
                    <a:pt x="55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1872951" cy="6688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25" name="AutoShape 25"/>
          <p:cNvSpPr/>
          <p:nvPr/>
        </p:nvSpPr>
        <p:spPr>
          <a:xfrm>
            <a:off x="7039742" y="3626787"/>
            <a:ext cx="1799114" cy="533716"/>
          </a:xfrm>
          <a:prstGeom prst="line">
            <a:avLst/>
          </a:prstGeom>
          <a:ln w="57150" cap="flat">
            <a:solidFill>
              <a:srgbClr val="DA622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ID"/>
          </a:p>
        </p:txBody>
      </p:sp>
      <p:grpSp>
        <p:nvGrpSpPr>
          <p:cNvPr id="26" name="Group 26"/>
          <p:cNvGrpSpPr/>
          <p:nvPr/>
        </p:nvGrpSpPr>
        <p:grpSpPr>
          <a:xfrm>
            <a:off x="13837137" y="7144853"/>
            <a:ext cx="2339232" cy="1063526"/>
            <a:chOff x="0" y="0"/>
            <a:chExt cx="616094" cy="28010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16094" cy="280106"/>
            </a:xfrm>
            <a:custGeom>
              <a:avLst/>
              <a:gdLst/>
              <a:ahLst/>
              <a:cxnLst/>
              <a:rect l="l" t="t" r="r" b="b"/>
              <a:pathLst>
                <a:path w="616094" h="280106">
                  <a:moveTo>
                    <a:pt x="140053" y="0"/>
                  </a:moveTo>
                  <a:lnTo>
                    <a:pt x="476041" y="0"/>
                  </a:lnTo>
                  <a:cubicBezTo>
                    <a:pt x="553390" y="0"/>
                    <a:pt x="616094" y="62704"/>
                    <a:pt x="616094" y="140053"/>
                  </a:cubicBezTo>
                  <a:lnTo>
                    <a:pt x="616094" y="140053"/>
                  </a:lnTo>
                  <a:cubicBezTo>
                    <a:pt x="616094" y="177197"/>
                    <a:pt x="601339" y="212820"/>
                    <a:pt x="575074" y="239085"/>
                  </a:cubicBezTo>
                  <a:cubicBezTo>
                    <a:pt x="548809" y="265350"/>
                    <a:pt x="513186" y="280106"/>
                    <a:pt x="476041" y="280106"/>
                  </a:cubicBezTo>
                  <a:lnTo>
                    <a:pt x="140053" y="280106"/>
                  </a:lnTo>
                  <a:cubicBezTo>
                    <a:pt x="62704" y="280106"/>
                    <a:pt x="0" y="217402"/>
                    <a:pt x="0" y="140053"/>
                  </a:cubicBezTo>
                  <a:lnTo>
                    <a:pt x="0" y="140053"/>
                  </a:lnTo>
                  <a:cubicBezTo>
                    <a:pt x="0" y="62704"/>
                    <a:pt x="62704" y="0"/>
                    <a:pt x="1400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9943B"/>
              </a:solidFill>
              <a:prstDash val="solid"/>
              <a:round/>
            </a:ln>
          </p:spPr>
          <p:txBody>
            <a:bodyPr/>
            <a:lstStyle/>
            <a:p>
              <a:endParaRPr lang="en-ID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38100"/>
              <a:ext cx="616094" cy="2420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40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5751500" y="7561737"/>
            <a:ext cx="7899334" cy="241085"/>
          </a:xfrm>
          <a:prstGeom prst="line">
            <a:avLst/>
          </a:prstGeom>
          <a:ln w="57150" cap="flat">
            <a:solidFill>
              <a:srgbClr val="DA6220"/>
            </a:solidFill>
            <a:prstDash val="sysDot"/>
            <a:headEnd type="none" w="sm" len="sm"/>
            <a:tailEnd type="arrow" w="med" len="sm"/>
          </a:ln>
        </p:spPr>
        <p:txBody>
          <a:bodyPr/>
          <a:lstStyle/>
          <a:p>
            <a:endParaRPr lang="en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121</Words>
  <Application>Microsoft Office PowerPoint</Application>
  <PresentationFormat>Custom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Canva Sans</vt:lpstr>
      <vt:lpstr>Canva Sans Bold</vt:lpstr>
      <vt:lpstr>DM Serif Display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Compilatio Presentation</dc:title>
  <cp:lastModifiedBy>Kencana Digital</cp:lastModifiedBy>
  <cp:revision>14</cp:revision>
  <dcterms:created xsi:type="dcterms:W3CDTF">2006-08-16T00:00:00Z</dcterms:created>
  <dcterms:modified xsi:type="dcterms:W3CDTF">2025-12-02T03:12:35Z</dcterms:modified>
  <dc:identifier>DAGqyk_cR5c</dc:identifier>
</cp:coreProperties>
</file>